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8" r:id="rId6"/>
    <p:sldId id="284" r:id="rId7"/>
    <p:sldId id="280" r:id="rId8"/>
    <p:sldId id="281" r:id="rId9"/>
    <p:sldId id="283" r:id="rId10"/>
  </p:sldIdLst>
  <p:sldSz cx="24384000" cy="13716000"/>
  <p:notesSz cx="6858000" cy="9144000"/>
  <p:embeddedFontLst>
    <p:embeddedFont>
      <p:font typeface="Saira" pitchFamily="2" charset="77"/>
      <p:regular r:id="rId12"/>
      <p:bold r:id="rId13"/>
      <p:italic r:id="rId14"/>
      <p:boldItalic r:id="rId15"/>
    </p:embeddedFont>
    <p:embeddedFont>
      <p:font typeface="Saira Light" pitchFamily="2" charset="77"/>
      <p:regular r:id="rId16"/>
      <p:bold r:id="rId17"/>
      <p:italic r:id="rId18"/>
      <p:boldItalic r:id="rId19"/>
    </p:embeddedFont>
    <p:embeddedFont>
      <p:font typeface="Saira SemiBold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52" d="100"/>
          <a:sy n="52" d="100"/>
        </p:scale>
        <p:origin x="232" y="5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F6E24EB3-F567-4999-7CEE-E65D3216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>
            <a:extLst>
              <a:ext uri="{FF2B5EF4-FFF2-40B4-BE49-F238E27FC236}">
                <a16:creationId xmlns:a16="http://schemas.microsoft.com/office/drawing/2014/main" id="{C8499FFE-9797-86BA-7DDA-AF3ED3966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>
            <a:extLst>
              <a:ext uri="{FF2B5EF4-FFF2-40B4-BE49-F238E27FC236}">
                <a16:creationId xmlns:a16="http://schemas.microsoft.com/office/drawing/2014/main" id="{C3FC1633-C392-ADD0-CF67-D4C3BE5A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Project Objective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762000" y="4126225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The project aims to make strategic decisions to improve productivity.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	- Sales monitoring</a:t>
            </a:r>
          </a:p>
          <a:p>
            <a:pPr marL="0" lvl="0" indent="0"/>
            <a:r>
              <a:rPr lang="en-GB" dirty="0"/>
              <a:t>	- Automatic restocking</a:t>
            </a:r>
          </a:p>
          <a:p>
            <a:pPr marL="0" lvl="0" indent="0"/>
            <a:r>
              <a:rPr lang="en-GB" dirty="0"/>
              <a:t>	- Detection of at-risk SKUs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Boost with Agentic AI</a:t>
            </a:r>
          </a:p>
          <a:p>
            <a:pPr marL="0" lvl="0" indent="0"/>
            <a:endParaRPr lang="en-GB" dirty="0"/>
          </a:p>
          <a:p>
            <a:pPr marL="0" indent="0"/>
            <a:r>
              <a:rPr lang="en-GB" dirty="0"/>
              <a:t>	- Real-time data, autonomous decisions, …</a:t>
            </a:r>
          </a:p>
          <a:p>
            <a:pPr marL="0" lvl="0" indent="0"/>
            <a:endParaRPr lang="en-GB"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231F5-D197-2179-5500-D6D41B1A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CCB4-2994-5AF6-F3B3-BAF17B29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5B7AD0-C460-7815-3C2C-4CA6419B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6B3A26-A429-C15F-576E-9A9C6153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8D48F1-FD4C-1A7F-20E3-658E493D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FEA91C-408B-96AA-37B2-D461BC60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4A230-14C3-0503-2461-374A3818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3" name="Google Shape;797;p81">
            <a:extLst>
              <a:ext uri="{FF2B5EF4-FFF2-40B4-BE49-F238E27FC236}">
                <a16:creationId xmlns:a16="http://schemas.microsoft.com/office/drawing/2014/main" id="{DFA60B68-CA58-EB1A-3C5D-152954E456DC}"/>
              </a:ext>
            </a:extLst>
          </p:cNvPr>
          <p:cNvSpPr txBox="1">
            <a:spLocks/>
          </p:cNvSpPr>
          <p:nvPr/>
        </p:nvSpPr>
        <p:spPr>
          <a:xfrm>
            <a:off x="7979523" y="994787"/>
            <a:ext cx="8424953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9400" dirty="0">
                <a:solidFill>
                  <a:schemeClr val="bg1"/>
                </a:solidFill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AA424B-C4F9-4F8F-F8B2-3EA13830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1CB341DE-1146-368A-22A0-2A151AE62F7A}"/>
              </a:ext>
            </a:extLst>
          </p:cNvPr>
          <p:cNvSpPr txBox="1">
            <a:spLocks/>
          </p:cNvSpPr>
          <p:nvPr/>
        </p:nvSpPr>
        <p:spPr>
          <a:xfrm>
            <a:off x="2804661" y="3788791"/>
            <a:ext cx="18774675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Install and configure the necessary tools and technologies	- Automatic restocking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Designing the database schema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Generate and import summary data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Analysing data with AI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Verify data consistency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Other tasks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endParaRPr lang="en-GB" sz="3800" dirty="0">
              <a:solidFill>
                <a:schemeClr val="bg1"/>
              </a:solidFill>
            </a:endParaRP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34C8F6B7-C7D0-6B5D-2B8B-E40DD28086A4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50347C87-9BD5-73FD-7AE1-B7E3B71FC81E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CAF5C6-69DB-1B43-58A3-DA99CC58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832C948-7D75-1527-2477-685B9FE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DD83FB-AFBD-EBE1-4619-3C51AF6B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1939347" y="1111825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General </a:t>
            </a:r>
            <a:r>
              <a:rPr lang="fr-FR" dirty="0" err="1"/>
              <a:t>technical</a:t>
            </a:r>
            <a:r>
              <a:rPr lang="fr-FR" dirty="0"/>
              <a:t> architecture</a:t>
            </a:r>
            <a:endParaRPr dirty="0"/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C66EBD-D531-423F-5C7E-752AB101E67E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 err="1"/>
              <a:t>Database</a:t>
            </a:r>
            <a:r>
              <a:rPr lang="fr-FR" dirty="0"/>
              <a:t> Design</a:t>
            </a: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08F03-2B83-54AC-59B5-2D432642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1" y="2755557"/>
            <a:ext cx="9449378" cy="6369908"/>
          </a:xfrm>
        </p:spPr>
        <p:txBody>
          <a:bodyPr/>
          <a:lstStyle/>
          <a:p>
            <a:r>
              <a:rPr lang="fr-FR" dirty="0"/>
              <a:t>MongoDB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Multiple connections</a:t>
            </a:r>
          </a:p>
          <a:p>
            <a:r>
              <a:rPr lang="fr-FR" dirty="0"/>
              <a:t>	-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/>
              <a:t>	- sales</a:t>
            </a:r>
          </a:p>
          <a:p>
            <a:r>
              <a:rPr lang="fr-FR" dirty="0"/>
              <a:t>  - stock</a:t>
            </a:r>
          </a:p>
          <a:p>
            <a:r>
              <a:rPr lang="fr-FR" dirty="0"/>
              <a:t>	- </a:t>
            </a:r>
            <a:r>
              <a:rPr lang="fr-FR" dirty="0" err="1"/>
              <a:t>purchase_orders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Links </a:t>
            </a:r>
            <a:r>
              <a:rPr lang="fr-FR" dirty="0" err="1"/>
              <a:t>between</a:t>
            </a:r>
            <a:r>
              <a:rPr lang="fr-FR" dirty="0"/>
              <a:t> collections via SKU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781CB-C25B-D3D6-105F-C2791F36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CF1D2165-C4AC-58C0-A51B-29AA094F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>
            <a:extLst>
              <a:ext uri="{FF2B5EF4-FFF2-40B4-BE49-F238E27FC236}">
                <a16:creationId xmlns:a16="http://schemas.microsoft.com/office/drawing/2014/main" id="{3FF1E8FC-405D-842A-AA28-629FE890D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CB24C-7E34-18BF-9EC6-38B0C8E4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1AAE4B-A5B2-C614-0542-C15EAEBC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4415519C-5F89-59FD-8C67-183FD4AE46EF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F6A6C661-691A-BB18-726A-33018DCE5F76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15A27E-80EB-47AC-B8BE-F8BB292B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CBA0F0-FF85-73DC-D534-B17FA32D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C15A852-DC0A-BA3E-8D35-29AAE8EB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  <p:pic>
        <p:nvPicPr>
          <p:cNvPr id="8" name="Image 7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2A5D79D-9179-838A-E4BC-B6BE7591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21" y="1039548"/>
            <a:ext cx="17385957" cy="115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C6E99DAA-1135-CA1B-BF59-6EBB1F353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Challenges </a:t>
            </a:r>
            <a:r>
              <a:rPr lang="fr-FR" dirty="0" err="1"/>
              <a:t>encountered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for Week 2</a:t>
            </a:r>
            <a:endParaRPr dirty="0"/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473D-53E5-3E30-9FDB-DCDFE6A9B042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0C859C9A-4475-233D-83EF-20C42A5A8880}"/>
              </a:ext>
            </a:extLst>
          </p:cNvPr>
          <p:cNvSpPr txBox="1">
            <a:spLocks/>
          </p:cNvSpPr>
          <p:nvPr/>
        </p:nvSpPr>
        <p:spPr>
          <a:xfrm>
            <a:off x="1016000" y="3439742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endParaRPr lang="en-GB" dirty="0"/>
          </a:p>
          <a:p>
            <a:pPr marL="0" indent="0"/>
            <a:r>
              <a:rPr lang="en-GB" dirty="0"/>
              <a:t>	- Front-end development with React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Integration of an open source AI model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Backend development with MCP Server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With the deliverables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Demonstration of the complete workflow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Operational MCP API connected to MongoDB</a:t>
            </a:r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/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000" y="3401563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This week has been very useful in helping us to fully understand the project and what is at stake.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have learnt to work in a group, communicate and organise ourselves for the tasks.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hope that next week we will have a conclusive result with the implementation of the AI agent.</a:t>
            </a:r>
          </a:p>
          <a:p>
            <a:pPr marL="0" lvl="0" indent="0"/>
            <a:r>
              <a:rPr lang="en-GB" dirty="0"/>
              <a:t>	</a:t>
            </a:r>
          </a:p>
        </p:txBody>
      </p:sp>
      <p:sp>
        <p:nvSpPr>
          <p:cNvPr id="799" name="Google Shape;799;p81">
            <a:extLst>
              <a:ext uri="{FF2B5EF4-FFF2-40B4-BE49-F238E27FC236}">
                <a16:creationId xmlns:a16="http://schemas.microsoft.com/office/drawing/2014/main" id="{404BF3F3-A073-D0AF-2721-9CD8970296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>
            <a:extLst>
              <a:ext uri="{FF2B5EF4-FFF2-40B4-BE49-F238E27FC236}">
                <a16:creationId xmlns:a16="http://schemas.microsoft.com/office/drawing/2014/main" id="{D7578302-35BC-D5A2-9C8F-7D0618907DF1}"/>
              </a:ext>
            </a:extLst>
          </p:cNvPr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A625F06-6A64-CB08-CAE0-E2FC3804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5CE3954-B9BD-6FBF-21DB-ED97315B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425</Words>
  <Application>Microsoft Macintosh PowerPoint</Application>
  <PresentationFormat>Personnalisé</PresentationFormat>
  <Paragraphs>98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Calibri</vt:lpstr>
      <vt:lpstr>Saira</vt:lpstr>
      <vt:lpstr>Arial</vt:lpstr>
      <vt:lpstr>Saira SemiBold</vt:lpstr>
      <vt:lpstr>Saira Light</vt:lpstr>
      <vt:lpstr>Office Theme</vt:lpstr>
      <vt:lpstr>Project Presentation  Week 1</vt:lpstr>
      <vt:lpstr>Project Objective</vt:lpstr>
      <vt:lpstr>Présentation PowerPoint</vt:lpstr>
      <vt:lpstr>General technical architecture</vt:lpstr>
      <vt:lpstr>Database Design</vt:lpstr>
      <vt:lpstr>Présentation PowerPoint</vt:lpstr>
      <vt:lpstr>Challenges encountered</vt:lpstr>
      <vt:lpstr>Next steps for Week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11</cp:revision>
  <dcterms:modified xsi:type="dcterms:W3CDTF">2025-10-28T21:23:21Z</dcterms:modified>
</cp:coreProperties>
</file>